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82" r:id="rId6"/>
    <p:sldId id="287" r:id="rId7"/>
    <p:sldId id="29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2E151C-9FED-DB48-AF72-C358092C8EC5}">
          <p14:sldIdLst>
            <p14:sldId id="256"/>
            <p14:sldId id="257"/>
            <p14:sldId id="259"/>
            <p14:sldId id="258"/>
            <p14:sldId id="282"/>
            <p14:sldId id="287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/>
    <p:restoredTop sz="94274"/>
  </p:normalViewPr>
  <p:slideViewPr>
    <p:cSldViewPr snapToGrid="0" snapToObjects="1">
      <p:cViewPr varScale="1">
        <p:scale>
          <a:sx n="123" d="100"/>
          <a:sy n="123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7305-87E9-A64C-B2BE-A58D78C9716E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E5CE0-1C9A-164D-8282-85E756D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TDD?  ADD? HDD?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2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9D65-BF00-C74C-898F-A7A4AAA1F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55CAE-C8F9-2549-A995-84FC1C7CE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B4506-8F24-004F-A311-E5D2E29B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6E51B-0961-2F47-8328-30C7CF98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EB8FA-552B-784F-BA5C-C69A5DE5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9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DF91-0F1A-8F4F-9595-9A2D2E6D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6CFBA-6049-824F-8199-FD350539E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D53DC-709D-3F45-8B0B-7CCBFE9B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7F4B-0C4F-D440-9803-3151CED7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799E-7FF6-BA4B-A1AB-2283E347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6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2259F-3F68-5242-BD43-E32EB6DD8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8B844-8C5B-CB41-BA04-EE0BACB66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331A-2B0F-034D-8D08-82251C5C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859C-BADA-9F40-B1E1-CF3D6C81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AC4BC-5CC9-9443-857A-CEEAE0A0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C732-68FF-7642-8699-0FCF8E45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3A1BE-DA2A-704F-B135-891F4448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4469-D258-6E4F-9135-F8C7740E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8488-CFAD-FC40-878A-0C8C5ED6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C66A-9564-944B-A0D4-955F469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8EE1-4F8A-C146-8F38-9A9F3FD7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45DA7-194C-8F4D-B0B4-36F5E2970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4298-E91C-314B-B071-A8B39A98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F209-F2F2-9E49-A5AA-4965408D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2AC6-C979-8449-BDBA-C5D457D8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8366-459E-5545-A0F7-C3F7C444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F039-63D8-C841-A276-ADA0E1B97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B5FB6-9704-B347-A902-748AAEF29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8EA08-D8F2-C042-A76B-6F3945B2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D8C1D-8BA0-574C-ACD1-DE92FD38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6676F-2810-7C43-9613-29018B6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4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5EE9-63B3-3E4A-8FA2-94FE46CF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2B88-57FC-0F43-8BCB-CAE338AE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FF35E-3E77-5D47-A973-BF01B0A8E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15923-7347-1B43-A053-9B476B111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2707C-FB65-7B40-A6B2-7D6743F9D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BABDD-8D94-3D47-A7E4-C645859F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86BD0-0813-B04D-92AE-DC1AB2CF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00F45-E977-354A-9EF3-2149CC21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4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A0AE-2104-1F49-9811-57BBFD2B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5DFCB-7668-6442-9C6F-1BA51F1E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584BD-672C-434D-B366-D1D0E271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91224-2786-6F4C-8D95-2D29DF94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8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F66F0-55B1-AA4D-9983-E23D5FB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3F32E-290A-E745-905F-15276CDC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192FB-53C0-DE46-9E21-39DA622E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F30A-14DB-7649-9A16-6115CC83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C234-F6FD-AB41-8829-14CBCBF7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AC59-35F6-F34B-AFEF-E32709E8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44DF9-7F0D-AD4A-AC46-67DC6510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0547B-FF04-2944-A7BB-6A9B4173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2E616-8BFD-764F-B303-20107F2E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3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C1E8-1C7E-7143-AEBF-87C3874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DE77C-C34C-1944-A5B2-12CC36C65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F076-6DDF-D541-9ACD-0484CE65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51181-F285-9D49-915A-168DEECF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2DE96-C24E-0E44-8781-69BCDA3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D65AF-C7CB-0E4B-8CEA-4A2A24E0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F14AC-8EC9-244D-8AB5-B0EE19F5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F44D2-ADEF-0E40-8C5B-27B87BBE4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7F296-3390-3144-8F6A-B368C2798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4A578-275D-334C-8465-1902B6E26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9243-D7AA-FE42-98A9-28D4D2B3F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5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E6A2-A149-6D44-9B64-F8A25C4B0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Learning. Data Science.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DE071-CE34-D047-9BC4-5C87DDAA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1029"/>
            <a:ext cx="9144000" cy="1655762"/>
          </a:xfrm>
        </p:spPr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28 Nov 2023</a:t>
            </a:r>
          </a:p>
        </p:txBody>
      </p:sp>
    </p:spTree>
    <p:extLst>
      <p:ext uri="{BB962C8B-B14F-4D97-AF65-F5344CB8AC3E}">
        <p14:creationId xmlns:p14="http://schemas.microsoft.com/office/powerpoint/2010/main" val="344939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6419-564B-CE43-A186-050295DE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84818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F428-06F7-7147-B635-83212344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4818" cy="4351338"/>
          </a:xfrm>
        </p:spPr>
        <p:txBody>
          <a:bodyPr/>
          <a:lstStyle/>
          <a:p>
            <a:r>
              <a:rPr lang="en-US" dirty="0"/>
              <a:t>Writing Code since 1985.  Getting paid to do it since 1995.</a:t>
            </a:r>
          </a:p>
          <a:p>
            <a:r>
              <a:rPr lang="en-US" dirty="0"/>
              <a:t>MPH from Michigan.</a:t>
            </a:r>
          </a:p>
          <a:p>
            <a:r>
              <a:rPr lang="en-US" dirty="0"/>
              <a:t>Hats |&gt; Software Eng, SE Team Lead, App Architect, NLP Tech Lead, Data Scientist, CTO</a:t>
            </a:r>
          </a:p>
          <a:p>
            <a:r>
              <a:rPr lang="en-US" dirty="0"/>
              <a:t>Failed PhD applicant.  Layer Lab Volunteer. Not giving up.</a:t>
            </a:r>
          </a:p>
          <a:p>
            <a:r>
              <a:rPr lang="en-US" dirty="0"/>
              <a:t>Interested in curing T1D.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E746F5-A9B3-6243-93F0-A960A13F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305" y="2091778"/>
            <a:ext cx="3723525" cy="28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20EF-D740-C44C-9C03-DE5962A9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0E272-2006-E241-80EA-DDD8C5CC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74" y="1536576"/>
            <a:ext cx="62775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data science experience, stats,  analytic-prone</a:t>
            </a:r>
          </a:p>
          <a:p>
            <a:r>
              <a:rPr lang="en-US" dirty="0"/>
              <a:t>You are the elite </a:t>
            </a:r>
          </a:p>
          <a:p>
            <a:r>
              <a:rPr lang="en-US" dirty="0"/>
              <a:t>You are lucky</a:t>
            </a:r>
          </a:p>
          <a:p>
            <a:r>
              <a:rPr lang="en-US" dirty="0"/>
              <a:t>Code won.  What does that mean?</a:t>
            </a:r>
          </a:p>
          <a:p>
            <a:r>
              <a:rPr lang="en-US" dirty="0"/>
              <a:t>Your ability to be successful is based on:</a:t>
            </a:r>
          </a:p>
          <a:p>
            <a:pPr lvl="1"/>
            <a:r>
              <a:rPr lang="en-US" dirty="0"/>
              <a:t>Ability to use computers</a:t>
            </a:r>
          </a:p>
          <a:p>
            <a:pPr lvl="1"/>
            <a:r>
              <a:rPr lang="en-US" dirty="0"/>
              <a:t>Ability to use other people</a:t>
            </a:r>
          </a:p>
          <a:p>
            <a:r>
              <a:rPr lang="en-US" dirty="0"/>
              <a:t>You have to wear many hats: PM, BA, AA, IE, SWE, S&amp;M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F519B42-DFFB-6F4A-AFF9-D7FB23A8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68" y="698931"/>
            <a:ext cx="3646532" cy="55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5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2FE3-9F72-EC49-AD2D-0D9B4A09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528955" cy="117273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493B0-4F68-B645-BBB6-42B54317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09" y="1537855"/>
            <a:ext cx="6847609" cy="471184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Domain Ubiquitous Language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(Refactoring)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&amp; Functions (and all functions are a map)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Immutability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Pure and Impure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Function Argument Validation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Safe Room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Dependency Injection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Inside Out: Functions 1</a:t>
            </a:r>
            <a:r>
              <a:rPr lang="en-US" baseline="30000" dirty="0"/>
              <a:t>st</a:t>
            </a:r>
            <a:r>
              <a:rPr lang="en-US" dirty="0"/>
              <a:t>, Data Last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Two Track Architecture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0D3DE-177C-294F-98F6-4C6C76E7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308" y="1537855"/>
            <a:ext cx="33615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D4DB-CE97-D04D-AE2A-30D7272A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7327" cy="1702666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Concept: Domain Ubiquitous Language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5B6E-57FE-C241-A1C9-C73B3EF4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18" y="1756064"/>
            <a:ext cx="6546273" cy="47093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your entire codebase, 1 word means 1 thing only.  And always use it.</a:t>
            </a:r>
          </a:p>
          <a:p>
            <a:r>
              <a:rPr lang="en-US" dirty="0"/>
              <a:t>The software industry has already taken certain words</a:t>
            </a:r>
          </a:p>
          <a:p>
            <a:pPr lvl="1"/>
            <a:r>
              <a:rPr lang="en-US" dirty="0"/>
              <a:t>“index”, “list”, “map”</a:t>
            </a:r>
          </a:p>
          <a:p>
            <a:pPr lvl="1"/>
            <a:r>
              <a:rPr lang="en-US" dirty="0"/>
              <a:t>No such thing as a “file”: “file_path” and “file_contents” </a:t>
            </a:r>
          </a:p>
          <a:p>
            <a:r>
              <a:rPr lang="en-US" dirty="0"/>
              <a:t>Your domain has already taken certain words – even if they make no sense (“Spectra”)</a:t>
            </a:r>
          </a:p>
          <a:p>
            <a:r>
              <a:rPr lang="en-US" dirty="0"/>
              <a:t>How much domain knowledge do you need to understand the code?  (MFA = Magnetic Field Align)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19153-D486-AE4E-A383-0D0C9694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618" y="977952"/>
            <a:ext cx="3980373" cy="54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E62C-74C9-2249-940F-614B06A5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8" y="125149"/>
            <a:ext cx="10515600" cy="1038633"/>
          </a:xfrm>
        </p:spPr>
        <p:txBody>
          <a:bodyPr/>
          <a:lstStyle/>
          <a:p>
            <a:r>
              <a:rPr lang="en-US" dirty="0"/>
              <a:t>Two Track 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9ECDC-140A-3148-BEE9-C02511B8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367" y="1249441"/>
            <a:ext cx="2848301" cy="222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D4099-7F6D-E34B-AD2B-818866E1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90" y="1290119"/>
            <a:ext cx="3245029" cy="2390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851EAF-F3BF-534E-8824-6A8F620B5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8" y="1334133"/>
            <a:ext cx="3302000" cy="22352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6A7440A-C198-D246-8DB7-12B1B9720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18" y="3888926"/>
            <a:ext cx="3393210" cy="529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Think Happy Path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1FD6D04-B62B-6E4E-9622-EADEDB37EC30}"/>
              </a:ext>
            </a:extLst>
          </p:cNvPr>
          <p:cNvSpPr txBox="1">
            <a:spLocks/>
          </p:cNvSpPr>
          <p:nvPr/>
        </p:nvSpPr>
        <p:spPr>
          <a:xfrm>
            <a:off x="4398824" y="3888926"/>
            <a:ext cx="3961247" cy="94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Expressions  turns your code into this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F1A0F3-1057-874C-80F3-993B10774700}"/>
              </a:ext>
            </a:extLst>
          </p:cNvPr>
          <p:cNvSpPr txBox="1">
            <a:spLocks/>
          </p:cNvSpPr>
          <p:nvPr/>
        </p:nvSpPr>
        <p:spPr>
          <a:xfrm>
            <a:off x="8814967" y="3908984"/>
            <a:ext cx="2563078" cy="529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Want This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8243A-ED90-6D4E-89DC-6A996434C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054" y="4872814"/>
            <a:ext cx="7531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C0E2-4273-C742-8308-16038A71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81C0-18BF-7847-A4DB-1EBAC2C05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336" cy="4351338"/>
          </a:xfrm>
        </p:spPr>
        <p:txBody>
          <a:bodyPr/>
          <a:lstStyle/>
          <a:p>
            <a:r>
              <a:rPr lang="en-US" dirty="0"/>
              <a:t>Questions/Comments/Concerns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D34438-B96C-634C-BC02-08B50259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89" y="1690688"/>
            <a:ext cx="4330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3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300</Words>
  <Application>Microsoft Macintosh PowerPoint</Application>
  <PresentationFormat>Widescreen</PresentationFormat>
  <Paragraphs>48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Machine Learning. Data Science.</vt:lpstr>
      <vt:lpstr>About Me</vt:lpstr>
      <vt:lpstr>About You</vt:lpstr>
      <vt:lpstr>Agenda</vt:lpstr>
      <vt:lpstr>Concept: Domain Ubiquitous Language </vt:lpstr>
      <vt:lpstr>Two Track Architecture </vt:lpstr>
      <vt:lpstr>Wrap 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47</cp:revision>
  <dcterms:created xsi:type="dcterms:W3CDTF">2023-11-07T16:58:27Z</dcterms:created>
  <dcterms:modified xsi:type="dcterms:W3CDTF">2023-11-22T03:21:27Z</dcterms:modified>
</cp:coreProperties>
</file>